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590857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But Where?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on either set of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13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6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F19FFB-B30A-4319-9D47-D9B5BDE0F3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88455"/>
            <a:ext cx="7025777" cy="31584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1470</TotalTime>
  <Words>76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208</cp:revision>
  <cp:lastPrinted>2016-01-15T21:54:08Z</cp:lastPrinted>
  <dcterms:created xsi:type="dcterms:W3CDTF">2002-08-21T12:11:08Z</dcterms:created>
  <dcterms:modified xsi:type="dcterms:W3CDTF">2019-08-09T19:23:35Z</dcterms:modified>
  <cp:category>Shooting</cp:category>
</cp:coreProperties>
</file>

<file path=docProps/thumbnail.jpeg>
</file>